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87D8-E9B9-4562-A78C-0346D587E729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7FA0-F3BE-4537-9E96-AB67448E73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Nursing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</a:t>
            </a:r>
          </a:p>
        </p:txBody>
      </p:sp>
      <p:pic>
        <p:nvPicPr>
          <p:cNvPr id="3" name="irc_mi" descr="http://us.123rf.com/400wm/400/400/iimages/iimages1205/iimages120500719/13695127-illustration-of-a-modern-hospit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5943600" cy="420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</a:t>
            </a:r>
          </a:p>
        </p:txBody>
      </p:sp>
      <p:pic>
        <p:nvPicPr>
          <p:cNvPr id="3" name="irc_mi" descr="http://4.bp.blogspot.com/_OLc2TjnHOgQ/S8BTyEd1ryI/AAAAAAAAu4g/xSNb7bLlx50/s1600/Quick+Care,+Walk+In+Medical+Clinic,+Tifton+Georg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76400"/>
            <a:ext cx="49530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Stethoscope</a:t>
            </a:r>
          </a:p>
        </p:txBody>
      </p:sp>
      <p:pic>
        <p:nvPicPr>
          <p:cNvPr id="3" name="irc_mi" descr="https://encrypted-tbn1.gstatic.com/images?q=tbn:ANd9GcTy_pmyInNfe5wzudihr2QjtwcAEpyzeJ3HKrSdoYvg5rOjeuq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3307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</a:t>
            </a:r>
          </a:p>
        </p:txBody>
      </p:sp>
      <p:pic>
        <p:nvPicPr>
          <p:cNvPr id="3" name="irc_mi" descr="https://encrypted-tbn1.gstatic.com/images?q=tbn:ANd9GcRFqDQtFkjRAZNhCeKjuDn43vz8NX0IB3yn9dd4ieDnHVKAjYAa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5943600" cy="396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</a:t>
            </a:r>
          </a:p>
        </p:txBody>
      </p:sp>
      <p:pic>
        <p:nvPicPr>
          <p:cNvPr id="3" name="irc_mi" descr="http://blog.healthcareerweb.com/wp-content/uploads/2013/01/Nurse-Student-460x3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1968500"/>
            <a:ext cx="43815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Gloves</a:t>
            </a:r>
          </a:p>
        </p:txBody>
      </p:sp>
      <p:pic>
        <p:nvPicPr>
          <p:cNvPr id="3" name="irc_mi" descr="https://encrypted-tbn0.gstatic.com/images?q=tbn:ANd9GcSvre105mR2tbpk7lFTMb7ekB6YqekYoEFXC-NJUv8obz6G6qzdy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32131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Mask</a:t>
            </a:r>
          </a:p>
        </p:txBody>
      </p:sp>
      <p:pic>
        <p:nvPicPr>
          <p:cNvPr id="3" name="irc_mi" descr="http://us.123rf.com/400wm/400/400/malyugin/malyugin1110/malyugin111002056/10947633-closeup-of-a-doctor-with-happy-face-wearing-blue-surgical-mask-against-white-backgroun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200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Cap</a:t>
            </a:r>
          </a:p>
        </p:txBody>
      </p:sp>
      <p:pic>
        <p:nvPicPr>
          <p:cNvPr id="3" name="irc_mi" descr="http://www.firstnoelinc.com/store/images/NON28229%20lo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41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Needle</a:t>
            </a:r>
          </a:p>
        </p:txBody>
      </p:sp>
      <p:pic>
        <p:nvPicPr>
          <p:cNvPr id="3" name="irc_mi" descr="https://encrypted-tbn0.gstatic.com/images?q=tbn:ANd9GcS2ZG9iYu1KonHNs570PDpnKKYNYgi_i7w8vPHAMvadpFoWfjJ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740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Scrubs</a:t>
            </a:r>
          </a:p>
        </p:txBody>
      </p:sp>
      <p:pic>
        <p:nvPicPr>
          <p:cNvPr id="3" name="irc_mi" descr="http://community.ashworthcollege.edu/servlet/JiveServlet/showImage/38-9395-14258/Nurse-unifor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1877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Nursing Vocabulary</vt:lpstr>
      <vt:lpstr>Stethoscope</vt:lpstr>
      <vt:lpstr>Blood Pressure</vt:lpstr>
      <vt:lpstr>Nurse</vt:lpstr>
      <vt:lpstr>Gloves</vt:lpstr>
      <vt:lpstr>Mask</vt:lpstr>
      <vt:lpstr>Surgical Cap</vt:lpstr>
      <vt:lpstr>Needle</vt:lpstr>
      <vt:lpstr>Scrubs</vt:lpstr>
      <vt:lpstr>Hospital</vt:lpstr>
      <vt:lpstr>Clinic</vt:lpstr>
    </vt:vector>
  </TitlesOfParts>
  <Company>Saint Paul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Vocabulary</dc:title>
  <dc:creator>e516532</dc:creator>
  <cp:lastModifiedBy>Carlynn Miller Gore</cp:lastModifiedBy>
  <cp:revision>1</cp:revision>
  <dcterms:created xsi:type="dcterms:W3CDTF">2013-01-28T13:48:35Z</dcterms:created>
  <dcterms:modified xsi:type="dcterms:W3CDTF">2016-07-31T16:08:41Z</dcterms:modified>
</cp:coreProperties>
</file>