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18"/>
  </p:normalViewPr>
  <p:slideViewPr>
    <p:cSldViewPr>
      <p:cViewPr varScale="1">
        <p:scale>
          <a:sx n="88" d="100"/>
          <a:sy n="88" d="100"/>
        </p:scale>
        <p:origin x="9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D130-2F00-4D72-B4A5-F51824CD904F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ACF8-A3B4-4E42-9B72-7C309454AA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EMT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2C990-EAA3-E84D-AB40-5515DEF8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9201A9-A5D3-2845-9DF2-7036FD641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771849"/>
            <a:ext cx="2971800" cy="238435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51177-BA8D-A649-9C5F-AB352F0EB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62200"/>
            <a:ext cx="3530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44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Ambulance</a:t>
            </a:r>
          </a:p>
        </p:txBody>
      </p:sp>
      <p:pic>
        <p:nvPicPr>
          <p:cNvPr id="4" name="il_fi" descr="http://www.houstontx.gov/fire/unitsandterms/images/ambulanc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268" y="1600200"/>
            <a:ext cx="79314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Stretcher</a:t>
            </a:r>
          </a:p>
        </p:txBody>
      </p:sp>
      <p:pic>
        <p:nvPicPr>
          <p:cNvPr id="4" name="il_fi" descr="http://upload.wikimedia.org/wikipedia/commons/5/58/MS1_on_stretch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Siren</a:t>
            </a:r>
          </a:p>
        </p:txBody>
      </p:sp>
      <p:pic>
        <p:nvPicPr>
          <p:cNvPr id="4" name="il_fi" descr="http://i.istockimg.com/file_thumbview_approve/6379899/2/stock-illustration-6379899-cute-ambulance-with-sir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74676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</a:t>
            </a:r>
          </a:p>
        </p:txBody>
      </p:sp>
      <p:pic>
        <p:nvPicPr>
          <p:cNvPr id="4" name="il_fi" descr="http://www.asianhealthsecrets.com/development/wp-content/uploads/2011/10/power_lift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689" y="1600200"/>
            <a:ext cx="61306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</a:t>
            </a:r>
          </a:p>
        </p:txBody>
      </p:sp>
      <p:pic>
        <p:nvPicPr>
          <p:cNvPr id="4" name="il_fi" descr="http://images.wisegeek.com/oxygen-mas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512" y="1600200"/>
            <a:ext cx="6066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</a:t>
            </a:r>
          </a:p>
        </p:txBody>
      </p:sp>
      <p:pic>
        <p:nvPicPr>
          <p:cNvPr id="4" name="il_fi" descr="http://www.rockysbigandtalldiscountstore.com/image_manager/attributes/image/image_3/41656735_9462783_thumbnai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4725" y="1958181"/>
            <a:ext cx="21145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92AE-BA20-D043-A97C-42B9E562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Airway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E3B53A-2323-BE46-9649-1B5CA51B2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37" y="1600200"/>
            <a:ext cx="7418963" cy="4752361"/>
          </a:xfrm>
        </p:spPr>
      </p:pic>
    </p:spTree>
    <p:extLst>
      <p:ext uri="{BB962C8B-B14F-4D97-AF65-F5344CB8AC3E}">
        <p14:creationId xmlns:p14="http://schemas.microsoft.com/office/powerpoint/2010/main" val="188674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2EB4-027F-534E-9871-3CE9EF59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9D5098-55B0-E04B-9035-D8EB8844A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531" y="1308100"/>
            <a:ext cx="4946869" cy="4483100"/>
          </a:xfrm>
        </p:spPr>
      </p:pic>
    </p:spTree>
    <p:extLst>
      <p:ext uri="{BB962C8B-B14F-4D97-AF65-F5344CB8AC3E}">
        <p14:creationId xmlns:p14="http://schemas.microsoft.com/office/powerpoint/2010/main" val="29408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</Words>
  <Application>Microsoft Macintosh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EMT Vocabulary</vt:lpstr>
      <vt:lpstr>Ambulance</vt:lpstr>
      <vt:lpstr>Stretcher</vt:lpstr>
      <vt:lpstr>Siren</vt:lpstr>
      <vt:lpstr>Lift</vt:lpstr>
      <vt:lpstr>Oxygen</vt:lpstr>
      <vt:lpstr>Uniform</vt:lpstr>
      <vt:lpstr>Airway</vt:lpstr>
      <vt:lpstr>Breathing</vt:lpstr>
      <vt:lpstr>Circulation</vt:lpstr>
    </vt:vector>
  </TitlesOfParts>
  <Company>Saint Paul Public Schools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Vocabulary</dc:title>
  <dc:creator>e516532</dc:creator>
  <cp:lastModifiedBy>Microsoft Office User</cp:lastModifiedBy>
  <cp:revision>3</cp:revision>
  <dcterms:created xsi:type="dcterms:W3CDTF">2013-01-10T13:42:07Z</dcterms:created>
  <dcterms:modified xsi:type="dcterms:W3CDTF">2018-05-14T17:01:50Z</dcterms:modified>
</cp:coreProperties>
</file>